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67" r:id="rId9"/>
    <p:sldId id="262" r:id="rId10"/>
    <p:sldId id="263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5C286-7C50-4B39-B279-CF63CD129432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DF7A3390-9D5D-4423-9964-493862E90FE7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MainActivity</a:t>
          </a:r>
          <a:endParaRPr lang="ru-RU" dirty="0"/>
        </a:p>
      </dgm:t>
    </dgm:pt>
    <dgm:pt modelId="{56832B08-2F0E-4A9F-B928-E50BAD48881E}" type="parTrans" cxnId="{0F6F478D-6D3D-4FA6-9229-D2235EB4FBFB}">
      <dgm:prSet/>
      <dgm:spPr/>
      <dgm:t>
        <a:bodyPr/>
        <a:lstStyle/>
        <a:p>
          <a:endParaRPr lang="ru-RU"/>
        </a:p>
      </dgm:t>
    </dgm:pt>
    <dgm:pt modelId="{327A8AA1-4705-405C-8859-C4F07E26C4AF}" type="sibTrans" cxnId="{0F6F478D-6D3D-4FA6-9229-D2235EB4FBFB}">
      <dgm:prSet/>
      <dgm:spPr/>
      <dgm:t>
        <a:bodyPr/>
        <a:lstStyle/>
        <a:p>
          <a:endParaRPr lang="ru-RU"/>
        </a:p>
      </dgm:t>
    </dgm:pt>
    <dgm:pt modelId="{84E93959-C782-4E5A-8DC0-25EBFA6BA56D}">
      <dgm:prSet phldrT="[Текст]"/>
      <dgm:spPr/>
      <dgm:t>
        <a:bodyPr/>
        <a:lstStyle/>
        <a:p>
          <a:r>
            <a:rPr lang="en-US" dirty="0"/>
            <a:t>Home</a:t>
          </a:r>
          <a:endParaRPr lang="ru-RU" dirty="0"/>
        </a:p>
      </dgm:t>
    </dgm:pt>
    <dgm:pt modelId="{6AC95215-3D6C-4C2B-A496-F94BF4E117F5}" type="parTrans" cxnId="{BAB951EC-9306-4B1A-88C3-CF5D941E5ECD}">
      <dgm:prSet/>
      <dgm:spPr/>
      <dgm:t>
        <a:bodyPr/>
        <a:lstStyle/>
        <a:p>
          <a:endParaRPr lang="ru-RU"/>
        </a:p>
      </dgm:t>
    </dgm:pt>
    <dgm:pt modelId="{F3272D4A-6BA0-4277-8BFC-088CE4CB688F}" type="sibTrans" cxnId="{BAB951EC-9306-4B1A-88C3-CF5D941E5ECD}">
      <dgm:prSet/>
      <dgm:spPr/>
      <dgm:t>
        <a:bodyPr/>
        <a:lstStyle/>
        <a:p>
          <a:endParaRPr lang="ru-RU"/>
        </a:p>
      </dgm:t>
    </dgm:pt>
    <dgm:pt modelId="{2D0FBC9A-1776-49DD-96ED-A3360338EC61}">
      <dgm:prSet phldrT="[Текст]"/>
      <dgm:spPr/>
      <dgm:t>
        <a:bodyPr/>
        <a:lstStyle/>
        <a:p>
          <a:r>
            <a:rPr lang="en-US" dirty="0"/>
            <a:t>Friends</a:t>
          </a:r>
          <a:endParaRPr lang="ru-RU" dirty="0"/>
        </a:p>
      </dgm:t>
    </dgm:pt>
    <dgm:pt modelId="{866F7132-5154-4F79-84C7-B8126939BA8B}" type="parTrans" cxnId="{3CC4415C-7B62-48E6-ACB7-6AF229107162}">
      <dgm:prSet/>
      <dgm:spPr/>
      <dgm:t>
        <a:bodyPr/>
        <a:lstStyle/>
        <a:p>
          <a:endParaRPr lang="ru-RU"/>
        </a:p>
      </dgm:t>
    </dgm:pt>
    <dgm:pt modelId="{34807282-48CB-409D-8BC2-A3759D127407}" type="sibTrans" cxnId="{3CC4415C-7B62-48E6-ACB7-6AF229107162}">
      <dgm:prSet/>
      <dgm:spPr/>
      <dgm:t>
        <a:bodyPr/>
        <a:lstStyle/>
        <a:p>
          <a:endParaRPr lang="ru-RU"/>
        </a:p>
      </dgm:t>
    </dgm:pt>
    <dgm:pt modelId="{B660FA24-66C5-44F5-8172-9A2EFBE58D86}">
      <dgm:prSet phldrT="[Текст]"/>
      <dgm:spPr/>
      <dgm:t>
        <a:bodyPr/>
        <a:lstStyle/>
        <a:p>
          <a:r>
            <a:rPr lang="en-US" dirty="0"/>
            <a:t>Settings</a:t>
          </a:r>
          <a:endParaRPr lang="ru-RU" dirty="0"/>
        </a:p>
      </dgm:t>
    </dgm:pt>
    <dgm:pt modelId="{D5FCED00-59FB-410A-BE3E-E86EB3D54EA2}" type="parTrans" cxnId="{10FA2C6A-2CBB-4C1D-A884-BAC01AE8AA1E}">
      <dgm:prSet/>
      <dgm:spPr/>
      <dgm:t>
        <a:bodyPr/>
        <a:lstStyle/>
        <a:p>
          <a:endParaRPr lang="ru-RU"/>
        </a:p>
      </dgm:t>
    </dgm:pt>
    <dgm:pt modelId="{A1BF8E58-7CC0-4350-94B3-895AA931271F}" type="sibTrans" cxnId="{10FA2C6A-2CBB-4C1D-A884-BAC01AE8AA1E}">
      <dgm:prSet/>
      <dgm:spPr/>
      <dgm:t>
        <a:bodyPr/>
        <a:lstStyle/>
        <a:p>
          <a:endParaRPr lang="ru-RU"/>
        </a:p>
      </dgm:t>
    </dgm:pt>
    <dgm:pt modelId="{BFA7C2AF-FAE9-4B54-A378-909F9941DBF2}" type="pres">
      <dgm:prSet presAssocID="{7405C286-7C50-4B39-B279-CF63CD1294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F55A62C-C05D-4D5F-A267-17B4FEA6E3F1}" type="pres">
      <dgm:prSet presAssocID="{DF7A3390-9D5D-4423-9964-493862E90FE7}" presName="root1" presStyleCnt="0"/>
      <dgm:spPr/>
    </dgm:pt>
    <dgm:pt modelId="{E035123E-2539-41FB-86A2-9BBA5ED8CFF4}" type="pres">
      <dgm:prSet presAssocID="{DF7A3390-9D5D-4423-9964-493862E90FE7}" presName="LevelOneTextNode" presStyleLbl="node0" presStyleIdx="0" presStyleCnt="1">
        <dgm:presLayoutVars>
          <dgm:chPref val="3"/>
        </dgm:presLayoutVars>
      </dgm:prSet>
      <dgm:spPr/>
    </dgm:pt>
    <dgm:pt modelId="{B2A20E3A-9D6C-457C-B8A0-4AAFDA59E72F}" type="pres">
      <dgm:prSet presAssocID="{DF7A3390-9D5D-4423-9964-493862E90FE7}" presName="level2hierChild" presStyleCnt="0"/>
      <dgm:spPr/>
    </dgm:pt>
    <dgm:pt modelId="{E1EEF5A2-8309-4CE0-B75F-E2B15577E06A}" type="pres">
      <dgm:prSet presAssocID="{6AC95215-3D6C-4C2B-A496-F94BF4E117F5}" presName="conn2-1" presStyleLbl="parChTrans1D2" presStyleIdx="0" presStyleCnt="3"/>
      <dgm:spPr/>
    </dgm:pt>
    <dgm:pt modelId="{BDAA4864-9123-48FF-8456-E4E3166C3CEF}" type="pres">
      <dgm:prSet presAssocID="{6AC95215-3D6C-4C2B-A496-F94BF4E117F5}" presName="connTx" presStyleLbl="parChTrans1D2" presStyleIdx="0" presStyleCnt="3"/>
      <dgm:spPr/>
    </dgm:pt>
    <dgm:pt modelId="{613596FE-B513-4506-B397-8C49DF54589D}" type="pres">
      <dgm:prSet presAssocID="{84E93959-C782-4E5A-8DC0-25EBFA6BA56D}" presName="root2" presStyleCnt="0"/>
      <dgm:spPr/>
    </dgm:pt>
    <dgm:pt modelId="{4132097E-31CA-44AF-91A4-FB3E5770CAB8}" type="pres">
      <dgm:prSet presAssocID="{84E93959-C782-4E5A-8DC0-25EBFA6BA56D}" presName="LevelTwoTextNode" presStyleLbl="node2" presStyleIdx="0" presStyleCnt="3">
        <dgm:presLayoutVars>
          <dgm:chPref val="3"/>
        </dgm:presLayoutVars>
      </dgm:prSet>
      <dgm:spPr/>
    </dgm:pt>
    <dgm:pt modelId="{CB5BEE59-2957-462B-B8DB-3F7BD7440BFF}" type="pres">
      <dgm:prSet presAssocID="{84E93959-C782-4E5A-8DC0-25EBFA6BA56D}" presName="level3hierChild" presStyleCnt="0"/>
      <dgm:spPr/>
    </dgm:pt>
    <dgm:pt modelId="{E0CED905-4BFA-49EE-A662-15AE2A4D38C6}" type="pres">
      <dgm:prSet presAssocID="{866F7132-5154-4F79-84C7-B8126939BA8B}" presName="conn2-1" presStyleLbl="parChTrans1D2" presStyleIdx="1" presStyleCnt="3"/>
      <dgm:spPr/>
    </dgm:pt>
    <dgm:pt modelId="{38F7AC58-E15B-497E-9514-E506CAE0FC6F}" type="pres">
      <dgm:prSet presAssocID="{866F7132-5154-4F79-84C7-B8126939BA8B}" presName="connTx" presStyleLbl="parChTrans1D2" presStyleIdx="1" presStyleCnt="3"/>
      <dgm:spPr/>
    </dgm:pt>
    <dgm:pt modelId="{CB673B6A-0DD4-4B24-AA32-99C617CA25FA}" type="pres">
      <dgm:prSet presAssocID="{2D0FBC9A-1776-49DD-96ED-A3360338EC61}" presName="root2" presStyleCnt="0"/>
      <dgm:spPr/>
    </dgm:pt>
    <dgm:pt modelId="{2878BBB2-5EDF-46EF-AFFC-49DDEAE044CA}" type="pres">
      <dgm:prSet presAssocID="{2D0FBC9A-1776-49DD-96ED-A3360338EC61}" presName="LevelTwoTextNode" presStyleLbl="node2" presStyleIdx="1" presStyleCnt="3">
        <dgm:presLayoutVars>
          <dgm:chPref val="3"/>
        </dgm:presLayoutVars>
      </dgm:prSet>
      <dgm:spPr/>
    </dgm:pt>
    <dgm:pt modelId="{DB579306-7464-459C-BD4B-300AAC74DE5F}" type="pres">
      <dgm:prSet presAssocID="{2D0FBC9A-1776-49DD-96ED-A3360338EC61}" presName="level3hierChild" presStyleCnt="0"/>
      <dgm:spPr/>
    </dgm:pt>
    <dgm:pt modelId="{B7DB4753-BCBE-4B07-A7E1-995381680209}" type="pres">
      <dgm:prSet presAssocID="{D5FCED00-59FB-410A-BE3E-E86EB3D54EA2}" presName="conn2-1" presStyleLbl="parChTrans1D2" presStyleIdx="2" presStyleCnt="3"/>
      <dgm:spPr/>
    </dgm:pt>
    <dgm:pt modelId="{9727CB23-5456-4266-A811-BEF71B0141BB}" type="pres">
      <dgm:prSet presAssocID="{D5FCED00-59FB-410A-BE3E-E86EB3D54EA2}" presName="connTx" presStyleLbl="parChTrans1D2" presStyleIdx="2" presStyleCnt="3"/>
      <dgm:spPr/>
    </dgm:pt>
    <dgm:pt modelId="{ECF09830-C5A3-4D1E-8E2D-5E529A59DC06}" type="pres">
      <dgm:prSet presAssocID="{B660FA24-66C5-44F5-8172-9A2EFBE58D86}" presName="root2" presStyleCnt="0"/>
      <dgm:spPr/>
    </dgm:pt>
    <dgm:pt modelId="{78461DE8-D07C-4FC6-A4A2-A6DA88E984A5}" type="pres">
      <dgm:prSet presAssocID="{B660FA24-66C5-44F5-8172-9A2EFBE58D86}" presName="LevelTwoTextNode" presStyleLbl="node2" presStyleIdx="2" presStyleCnt="3">
        <dgm:presLayoutVars>
          <dgm:chPref val="3"/>
        </dgm:presLayoutVars>
      </dgm:prSet>
      <dgm:spPr/>
    </dgm:pt>
    <dgm:pt modelId="{6BAC4066-BB11-41B6-9F44-771F267355EF}" type="pres">
      <dgm:prSet presAssocID="{B660FA24-66C5-44F5-8172-9A2EFBE58D86}" presName="level3hierChild" presStyleCnt="0"/>
      <dgm:spPr/>
    </dgm:pt>
  </dgm:ptLst>
  <dgm:cxnLst>
    <dgm:cxn modelId="{32A01D06-D079-435C-AE35-EE4B6765F90B}" type="presOf" srcId="{6AC95215-3D6C-4C2B-A496-F94BF4E117F5}" destId="{E1EEF5A2-8309-4CE0-B75F-E2B15577E06A}" srcOrd="0" destOrd="0" presId="urn:microsoft.com/office/officeart/2008/layout/HorizontalMultiLevelHierarchy"/>
    <dgm:cxn modelId="{1A160F09-DF1D-4F39-922A-E4A340C2DCB4}" type="presOf" srcId="{D5FCED00-59FB-410A-BE3E-E86EB3D54EA2}" destId="{B7DB4753-BCBE-4B07-A7E1-995381680209}" srcOrd="0" destOrd="0" presId="urn:microsoft.com/office/officeart/2008/layout/HorizontalMultiLevelHierarchy"/>
    <dgm:cxn modelId="{332DF621-F885-4F93-ACB3-E45DB8077453}" type="presOf" srcId="{D5FCED00-59FB-410A-BE3E-E86EB3D54EA2}" destId="{9727CB23-5456-4266-A811-BEF71B0141BB}" srcOrd="1" destOrd="0" presId="urn:microsoft.com/office/officeart/2008/layout/HorizontalMultiLevelHierarchy"/>
    <dgm:cxn modelId="{DEF8F82A-E81C-42C7-B96F-FCFB77FA0FC9}" type="presOf" srcId="{B660FA24-66C5-44F5-8172-9A2EFBE58D86}" destId="{78461DE8-D07C-4FC6-A4A2-A6DA88E984A5}" srcOrd="0" destOrd="0" presId="urn:microsoft.com/office/officeart/2008/layout/HorizontalMultiLevelHierarchy"/>
    <dgm:cxn modelId="{ED3D8237-D3D6-449A-973D-59EC807AAD13}" type="presOf" srcId="{84E93959-C782-4E5A-8DC0-25EBFA6BA56D}" destId="{4132097E-31CA-44AF-91A4-FB3E5770CAB8}" srcOrd="0" destOrd="0" presId="urn:microsoft.com/office/officeart/2008/layout/HorizontalMultiLevelHierarchy"/>
    <dgm:cxn modelId="{2F2C6838-6BC2-4D13-9DC0-C37D18DBDDF9}" type="presOf" srcId="{DF7A3390-9D5D-4423-9964-493862E90FE7}" destId="{E035123E-2539-41FB-86A2-9BBA5ED8CFF4}" srcOrd="0" destOrd="0" presId="urn:microsoft.com/office/officeart/2008/layout/HorizontalMultiLevelHierarchy"/>
    <dgm:cxn modelId="{3CC4415C-7B62-48E6-ACB7-6AF229107162}" srcId="{DF7A3390-9D5D-4423-9964-493862E90FE7}" destId="{2D0FBC9A-1776-49DD-96ED-A3360338EC61}" srcOrd="1" destOrd="0" parTransId="{866F7132-5154-4F79-84C7-B8126939BA8B}" sibTransId="{34807282-48CB-409D-8BC2-A3759D127407}"/>
    <dgm:cxn modelId="{F2B53647-B700-4D43-9324-DDA784E9C2E8}" type="presOf" srcId="{2D0FBC9A-1776-49DD-96ED-A3360338EC61}" destId="{2878BBB2-5EDF-46EF-AFFC-49DDEAE044CA}" srcOrd="0" destOrd="0" presId="urn:microsoft.com/office/officeart/2008/layout/HorizontalMultiLevelHierarchy"/>
    <dgm:cxn modelId="{ECB93B68-9FED-44C3-980A-16DAFFE6F55E}" type="presOf" srcId="{6AC95215-3D6C-4C2B-A496-F94BF4E117F5}" destId="{BDAA4864-9123-48FF-8456-E4E3166C3CEF}" srcOrd="1" destOrd="0" presId="urn:microsoft.com/office/officeart/2008/layout/HorizontalMultiLevelHierarchy"/>
    <dgm:cxn modelId="{10FA2C6A-2CBB-4C1D-A884-BAC01AE8AA1E}" srcId="{DF7A3390-9D5D-4423-9964-493862E90FE7}" destId="{B660FA24-66C5-44F5-8172-9A2EFBE58D86}" srcOrd="2" destOrd="0" parTransId="{D5FCED00-59FB-410A-BE3E-E86EB3D54EA2}" sibTransId="{A1BF8E58-7CC0-4350-94B3-895AA931271F}"/>
    <dgm:cxn modelId="{C09D2373-CB61-44EB-88A8-7EC30260AEEA}" type="presOf" srcId="{866F7132-5154-4F79-84C7-B8126939BA8B}" destId="{E0CED905-4BFA-49EE-A662-15AE2A4D38C6}" srcOrd="0" destOrd="0" presId="urn:microsoft.com/office/officeart/2008/layout/HorizontalMultiLevelHierarchy"/>
    <dgm:cxn modelId="{0F6F478D-6D3D-4FA6-9229-D2235EB4FBFB}" srcId="{7405C286-7C50-4B39-B279-CF63CD129432}" destId="{DF7A3390-9D5D-4423-9964-493862E90FE7}" srcOrd="0" destOrd="0" parTransId="{56832B08-2F0E-4A9F-B928-E50BAD48881E}" sibTransId="{327A8AA1-4705-405C-8859-C4F07E26C4AF}"/>
    <dgm:cxn modelId="{875CE798-8E7D-485E-A957-B39DE400865C}" type="presOf" srcId="{7405C286-7C50-4B39-B279-CF63CD129432}" destId="{BFA7C2AF-FAE9-4B54-A378-909F9941DBF2}" srcOrd="0" destOrd="0" presId="urn:microsoft.com/office/officeart/2008/layout/HorizontalMultiLevelHierarchy"/>
    <dgm:cxn modelId="{A22D54E0-A356-4588-965B-E5673962EBE6}" type="presOf" srcId="{866F7132-5154-4F79-84C7-B8126939BA8B}" destId="{38F7AC58-E15B-497E-9514-E506CAE0FC6F}" srcOrd="1" destOrd="0" presId="urn:microsoft.com/office/officeart/2008/layout/HorizontalMultiLevelHierarchy"/>
    <dgm:cxn modelId="{BAB951EC-9306-4B1A-88C3-CF5D941E5ECD}" srcId="{DF7A3390-9D5D-4423-9964-493862E90FE7}" destId="{84E93959-C782-4E5A-8DC0-25EBFA6BA56D}" srcOrd="0" destOrd="0" parTransId="{6AC95215-3D6C-4C2B-A496-F94BF4E117F5}" sibTransId="{F3272D4A-6BA0-4277-8BFC-088CE4CB688F}"/>
    <dgm:cxn modelId="{14C68179-D18C-444E-8656-9A34E032DF85}" type="presParOf" srcId="{BFA7C2AF-FAE9-4B54-A378-909F9941DBF2}" destId="{5F55A62C-C05D-4D5F-A267-17B4FEA6E3F1}" srcOrd="0" destOrd="0" presId="urn:microsoft.com/office/officeart/2008/layout/HorizontalMultiLevelHierarchy"/>
    <dgm:cxn modelId="{AF5B47BE-AE06-4470-9C6F-558563ADC85D}" type="presParOf" srcId="{5F55A62C-C05D-4D5F-A267-17B4FEA6E3F1}" destId="{E035123E-2539-41FB-86A2-9BBA5ED8CFF4}" srcOrd="0" destOrd="0" presId="urn:microsoft.com/office/officeart/2008/layout/HorizontalMultiLevelHierarchy"/>
    <dgm:cxn modelId="{ABE79CAC-95B0-4461-B5F4-B08836DDB2D1}" type="presParOf" srcId="{5F55A62C-C05D-4D5F-A267-17B4FEA6E3F1}" destId="{B2A20E3A-9D6C-457C-B8A0-4AAFDA59E72F}" srcOrd="1" destOrd="0" presId="urn:microsoft.com/office/officeart/2008/layout/HorizontalMultiLevelHierarchy"/>
    <dgm:cxn modelId="{7EFFAC0A-949D-4349-8BCE-93AEBE74D76E}" type="presParOf" srcId="{B2A20E3A-9D6C-457C-B8A0-4AAFDA59E72F}" destId="{E1EEF5A2-8309-4CE0-B75F-E2B15577E06A}" srcOrd="0" destOrd="0" presId="urn:microsoft.com/office/officeart/2008/layout/HorizontalMultiLevelHierarchy"/>
    <dgm:cxn modelId="{81B12104-347A-41DB-A52C-679A63EA6696}" type="presParOf" srcId="{E1EEF5A2-8309-4CE0-B75F-E2B15577E06A}" destId="{BDAA4864-9123-48FF-8456-E4E3166C3CEF}" srcOrd="0" destOrd="0" presId="urn:microsoft.com/office/officeart/2008/layout/HorizontalMultiLevelHierarchy"/>
    <dgm:cxn modelId="{037E4914-BF58-473D-BD7E-58A474062657}" type="presParOf" srcId="{B2A20E3A-9D6C-457C-B8A0-4AAFDA59E72F}" destId="{613596FE-B513-4506-B397-8C49DF54589D}" srcOrd="1" destOrd="0" presId="urn:microsoft.com/office/officeart/2008/layout/HorizontalMultiLevelHierarchy"/>
    <dgm:cxn modelId="{555D72C4-3F00-4741-B35C-E29BE4F464E4}" type="presParOf" srcId="{613596FE-B513-4506-B397-8C49DF54589D}" destId="{4132097E-31CA-44AF-91A4-FB3E5770CAB8}" srcOrd="0" destOrd="0" presId="urn:microsoft.com/office/officeart/2008/layout/HorizontalMultiLevelHierarchy"/>
    <dgm:cxn modelId="{4A0E9572-0B73-4DF8-8C74-BAE02794798C}" type="presParOf" srcId="{613596FE-B513-4506-B397-8C49DF54589D}" destId="{CB5BEE59-2957-462B-B8DB-3F7BD7440BFF}" srcOrd="1" destOrd="0" presId="urn:microsoft.com/office/officeart/2008/layout/HorizontalMultiLevelHierarchy"/>
    <dgm:cxn modelId="{92F323CF-BD7C-406F-8863-0E958A4B4983}" type="presParOf" srcId="{B2A20E3A-9D6C-457C-B8A0-4AAFDA59E72F}" destId="{E0CED905-4BFA-49EE-A662-15AE2A4D38C6}" srcOrd="2" destOrd="0" presId="urn:microsoft.com/office/officeart/2008/layout/HorizontalMultiLevelHierarchy"/>
    <dgm:cxn modelId="{CB5AC607-A29F-402E-9E82-39C3E4043999}" type="presParOf" srcId="{E0CED905-4BFA-49EE-A662-15AE2A4D38C6}" destId="{38F7AC58-E15B-497E-9514-E506CAE0FC6F}" srcOrd="0" destOrd="0" presId="urn:microsoft.com/office/officeart/2008/layout/HorizontalMultiLevelHierarchy"/>
    <dgm:cxn modelId="{DBAF4F5C-D311-4CAF-AE29-3C17FCFCC100}" type="presParOf" srcId="{B2A20E3A-9D6C-457C-B8A0-4AAFDA59E72F}" destId="{CB673B6A-0DD4-4B24-AA32-99C617CA25FA}" srcOrd="3" destOrd="0" presId="urn:microsoft.com/office/officeart/2008/layout/HorizontalMultiLevelHierarchy"/>
    <dgm:cxn modelId="{26DA6F3E-0F3E-454F-8E4A-76BEEFF81D81}" type="presParOf" srcId="{CB673B6A-0DD4-4B24-AA32-99C617CA25FA}" destId="{2878BBB2-5EDF-46EF-AFFC-49DDEAE044CA}" srcOrd="0" destOrd="0" presId="urn:microsoft.com/office/officeart/2008/layout/HorizontalMultiLevelHierarchy"/>
    <dgm:cxn modelId="{83851258-5688-45F2-8101-D2ACD49EBE9F}" type="presParOf" srcId="{CB673B6A-0DD4-4B24-AA32-99C617CA25FA}" destId="{DB579306-7464-459C-BD4B-300AAC74DE5F}" srcOrd="1" destOrd="0" presId="urn:microsoft.com/office/officeart/2008/layout/HorizontalMultiLevelHierarchy"/>
    <dgm:cxn modelId="{F8C569D9-EB7F-4235-ADFF-F73EA21A7BA7}" type="presParOf" srcId="{B2A20E3A-9D6C-457C-B8A0-4AAFDA59E72F}" destId="{B7DB4753-BCBE-4B07-A7E1-995381680209}" srcOrd="4" destOrd="0" presId="urn:microsoft.com/office/officeart/2008/layout/HorizontalMultiLevelHierarchy"/>
    <dgm:cxn modelId="{FDF3E3A6-B38B-41BC-A5B5-C5F5E5E04652}" type="presParOf" srcId="{B7DB4753-BCBE-4B07-A7E1-995381680209}" destId="{9727CB23-5456-4266-A811-BEF71B0141BB}" srcOrd="0" destOrd="0" presId="urn:microsoft.com/office/officeart/2008/layout/HorizontalMultiLevelHierarchy"/>
    <dgm:cxn modelId="{7865FD48-70CC-4145-B79D-D59ADFFEC3FB}" type="presParOf" srcId="{B2A20E3A-9D6C-457C-B8A0-4AAFDA59E72F}" destId="{ECF09830-C5A3-4D1E-8E2D-5E529A59DC06}" srcOrd="5" destOrd="0" presId="urn:microsoft.com/office/officeart/2008/layout/HorizontalMultiLevelHierarchy"/>
    <dgm:cxn modelId="{4FB4026B-6C2A-4CE7-9F5D-774A3BD81514}" type="presParOf" srcId="{ECF09830-C5A3-4D1E-8E2D-5E529A59DC06}" destId="{78461DE8-D07C-4FC6-A4A2-A6DA88E984A5}" srcOrd="0" destOrd="0" presId="urn:microsoft.com/office/officeart/2008/layout/HorizontalMultiLevelHierarchy"/>
    <dgm:cxn modelId="{C4D80B31-130C-41DF-9527-6DFBE61F3122}" type="presParOf" srcId="{ECF09830-C5A3-4D1E-8E2D-5E529A59DC06}" destId="{6BAC4066-BB11-41B6-9F44-771F267355E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346EE5-1DB6-4052-A81E-F3D75D1B57C1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378D07-2468-475C-94DC-E8BD7D72E61A}">
      <dgm:prSet phldrT="[Текст]"/>
      <dgm:spPr/>
      <dgm:t>
        <a:bodyPr/>
        <a:lstStyle/>
        <a:p>
          <a:r>
            <a:rPr lang="ru-RU" dirty="0"/>
            <a:t>Сохранение данных пользователя в облаке</a:t>
          </a:r>
        </a:p>
      </dgm:t>
    </dgm:pt>
    <dgm:pt modelId="{E3174CAA-2924-4E87-8658-CDD2626FAD01}" type="parTrans" cxnId="{A1B9BB68-C94E-4E37-A045-60127E49807B}">
      <dgm:prSet/>
      <dgm:spPr/>
      <dgm:t>
        <a:bodyPr/>
        <a:lstStyle/>
        <a:p>
          <a:endParaRPr lang="ru-RU"/>
        </a:p>
      </dgm:t>
    </dgm:pt>
    <dgm:pt modelId="{934A344C-A5A2-4827-86A7-08AB1ECC85FB}" type="sibTrans" cxnId="{A1B9BB68-C94E-4E37-A045-60127E49807B}">
      <dgm:prSet/>
      <dgm:spPr>
        <a:blipFill>
          <a:blip xmlns:r="http://schemas.openxmlformats.org/officeDocument/2006/relationships" r:embed="rId1"/>
          <a:srcRect/>
          <a:stretch>
            <a:fillRect l="-8000" r="-8000"/>
          </a:stretch>
        </a:blipFill>
      </dgm:spPr>
      <dgm:t>
        <a:bodyPr/>
        <a:lstStyle/>
        <a:p>
          <a:endParaRPr lang="ru-RU"/>
        </a:p>
      </dgm:t>
    </dgm:pt>
    <dgm:pt modelId="{614A181D-AB89-4353-83F0-095C8ADCF7F8}">
      <dgm:prSet/>
      <dgm:spPr/>
      <dgm:t>
        <a:bodyPr/>
        <a:lstStyle/>
        <a:p>
          <a:r>
            <a:rPr lang="ru-RU" dirty="0"/>
            <a:t>Ведение статистики</a:t>
          </a:r>
        </a:p>
      </dgm:t>
    </dgm:pt>
    <dgm:pt modelId="{0DDDF977-7684-4B2F-91DD-59F0A0476576}" type="parTrans" cxnId="{8965235F-42ED-4C4C-AFD2-5F1C080BB4DE}">
      <dgm:prSet/>
      <dgm:spPr/>
      <dgm:t>
        <a:bodyPr/>
        <a:lstStyle/>
        <a:p>
          <a:endParaRPr lang="ru-RU"/>
        </a:p>
      </dgm:t>
    </dgm:pt>
    <dgm:pt modelId="{1293B362-A5FD-43E5-8521-23E7B7021F05}" type="sibTrans" cxnId="{8965235F-42ED-4C4C-AFD2-5F1C080BB4DE}">
      <dgm:prSet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260C4F75-DFFB-48E3-BA13-4E7E4947BC34}">
      <dgm:prSet/>
      <dgm:spPr/>
      <dgm:t>
        <a:bodyPr/>
        <a:lstStyle/>
        <a:p>
          <a:r>
            <a:rPr lang="ru-RU" dirty="0"/>
            <a:t>Отслеживание данных доверенных пользователей</a:t>
          </a:r>
        </a:p>
      </dgm:t>
    </dgm:pt>
    <dgm:pt modelId="{2432CC6A-C667-42BC-8E85-0F1FB3B9350A}" type="parTrans" cxnId="{AA1D02E8-3ACE-49E1-AE1A-5BB8E28EF856}">
      <dgm:prSet/>
      <dgm:spPr/>
      <dgm:t>
        <a:bodyPr/>
        <a:lstStyle/>
        <a:p>
          <a:endParaRPr lang="ru-RU"/>
        </a:p>
      </dgm:t>
    </dgm:pt>
    <dgm:pt modelId="{336E03A8-8041-4D77-B0F9-28A44053B073}" type="sibTrans" cxnId="{AA1D02E8-3ACE-49E1-AE1A-5BB8E28EF856}">
      <dgm:prSet/>
      <dgm:spPr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</dgm:spPr>
      <dgm:t>
        <a:bodyPr/>
        <a:lstStyle/>
        <a:p>
          <a:endParaRPr lang="ru-RU"/>
        </a:p>
      </dgm:t>
    </dgm:pt>
    <dgm:pt modelId="{BF5A9749-E95A-4E69-851D-68E62F37C586}" type="pres">
      <dgm:prSet presAssocID="{AC346EE5-1DB6-4052-A81E-F3D75D1B57C1}" presName="Name0" presStyleCnt="0">
        <dgm:presLayoutVars>
          <dgm:chMax val="21"/>
          <dgm:chPref val="21"/>
        </dgm:presLayoutVars>
      </dgm:prSet>
      <dgm:spPr/>
    </dgm:pt>
    <dgm:pt modelId="{76B0BC13-DA8B-4813-B49F-9639F357AC2C}" type="pres">
      <dgm:prSet presAssocID="{AC378D07-2468-475C-94DC-E8BD7D72E61A}" presName="text1" presStyleCnt="0"/>
      <dgm:spPr/>
    </dgm:pt>
    <dgm:pt modelId="{44A286AA-7DB8-4977-88E5-A715EA2F6451}" type="pres">
      <dgm:prSet presAssocID="{AC378D07-2468-475C-94DC-E8BD7D72E61A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D8E95C5-8B80-4377-BE2E-60D78AB07252}" type="pres">
      <dgm:prSet presAssocID="{AC378D07-2468-475C-94DC-E8BD7D72E61A}" presName="textaccent1" presStyleCnt="0"/>
      <dgm:spPr/>
    </dgm:pt>
    <dgm:pt modelId="{87DD33E3-2286-44B9-A22E-07797D8930F2}" type="pres">
      <dgm:prSet presAssocID="{AC378D07-2468-475C-94DC-E8BD7D72E61A}" presName="accentRepeatNode" presStyleLbl="solidAlignAcc1" presStyleIdx="0" presStyleCnt="6"/>
      <dgm:spPr/>
    </dgm:pt>
    <dgm:pt modelId="{D6BD35E1-99B8-4990-9D2C-B6ED1CB81F38}" type="pres">
      <dgm:prSet presAssocID="{934A344C-A5A2-4827-86A7-08AB1ECC85FB}" presName="image1" presStyleCnt="0"/>
      <dgm:spPr/>
    </dgm:pt>
    <dgm:pt modelId="{0F7ECFCD-C5AC-48D9-9897-CDE5222550E6}" type="pres">
      <dgm:prSet presAssocID="{934A344C-A5A2-4827-86A7-08AB1ECC85FB}" presName="imageRepeatNode" presStyleLbl="alignAcc1" presStyleIdx="0" presStyleCnt="3"/>
      <dgm:spPr/>
    </dgm:pt>
    <dgm:pt modelId="{AF2E8953-4E8A-4C02-A6FA-898B96FDB0FE}" type="pres">
      <dgm:prSet presAssocID="{934A344C-A5A2-4827-86A7-08AB1ECC85FB}" presName="imageaccent1" presStyleCnt="0"/>
      <dgm:spPr/>
    </dgm:pt>
    <dgm:pt modelId="{2F6630BB-2DF9-4B1D-AD83-D15FF1DB5411}" type="pres">
      <dgm:prSet presAssocID="{934A344C-A5A2-4827-86A7-08AB1ECC85FB}" presName="accentRepeatNode" presStyleLbl="solidAlignAcc1" presStyleIdx="1" presStyleCnt="6"/>
      <dgm:spPr/>
    </dgm:pt>
    <dgm:pt modelId="{49C8DD13-8FB7-4357-82DD-65FEDB8B206B}" type="pres">
      <dgm:prSet presAssocID="{614A181D-AB89-4353-83F0-095C8ADCF7F8}" presName="text2" presStyleCnt="0"/>
      <dgm:spPr/>
    </dgm:pt>
    <dgm:pt modelId="{0CF1B99E-0A5E-47B5-8E05-A8CE9A752862}" type="pres">
      <dgm:prSet presAssocID="{614A181D-AB89-4353-83F0-095C8ADCF7F8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5E91662-9779-4303-9F59-A054D2088226}" type="pres">
      <dgm:prSet presAssocID="{614A181D-AB89-4353-83F0-095C8ADCF7F8}" presName="textaccent2" presStyleCnt="0"/>
      <dgm:spPr/>
    </dgm:pt>
    <dgm:pt modelId="{CF4AF814-75C1-4061-B75B-C420D93CF08E}" type="pres">
      <dgm:prSet presAssocID="{614A181D-AB89-4353-83F0-095C8ADCF7F8}" presName="accentRepeatNode" presStyleLbl="solidAlignAcc1" presStyleIdx="2" presStyleCnt="6"/>
      <dgm:spPr/>
    </dgm:pt>
    <dgm:pt modelId="{209BA7A7-1CF9-4871-B7FC-19350015AE1E}" type="pres">
      <dgm:prSet presAssocID="{1293B362-A5FD-43E5-8521-23E7B7021F05}" presName="image2" presStyleCnt="0"/>
      <dgm:spPr/>
    </dgm:pt>
    <dgm:pt modelId="{8C47A5D4-DD33-4AC9-8B11-6419078D2024}" type="pres">
      <dgm:prSet presAssocID="{1293B362-A5FD-43E5-8521-23E7B7021F05}" presName="imageRepeatNode" presStyleLbl="alignAcc1" presStyleIdx="1" presStyleCnt="3"/>
      <dgm:spPr/>
    </dgm:pt>
    <dgm:pt modelId="{FFF576F7-B0CF-4278-B3E8-C360C20C60A0}" type="pres">
      <dgm:prSet presAssocID="{1293B362-A5FD-43E5-8521-23E7B7021F05}" presName="imageaccent2" presStyleCnt="0"/>
      <dgm:spPr/>
    </dgm:pt>
    <dgm:pt modelId="{317474B7-1500-4460-B534-4445092EF738}" type="pres">
      <dgm:prSet presAssocID="{1293B362-A5FD-43E5-8521-23E7B7021F05}" presName="accentRepeatNode" presStyleLbl="solidAlignAcc1" presStyleIdx="3" presStyleCnt="6"/>
      <dgm:spPr/>
    </dgm:pt>
    <dgm:pt modelId="{D6619969-30D2-47B3-9CC5-3A26C9D43290}" type="pres">
      <dgm:prSet presAssocID="{260C4F75-DFFB-48E3-BA13-4E7E4947BC34}" presName="text3" presStyleCnt="0"/>
      <dgm:spPr/>
    </dgm:pt>
    <dgm:pt modelId="{8538D21C-2634-4981-BA30-4EF4F24E8EA5}" type="pres">
      <dgm:prSet presAssocID="{260C4F75-DFFB-48E3-BA13-4E7E4947BC3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9160B8-3EED-44EB-AEB0-750DDA735BBB}" type="pres">
      <dgm:prSet presAssocID="{260C4F75-DFFB-48E3-BA13-4E7E4947BC34}" presName="textaccent3" presStyleCnt="0"/>
      <dgm:spPr/>
    </dgm:pt>
    <dgm:pt modelId="{2CFCA4DA-B69F-4726-8B6D-C23D5C6ECB05}" type="pres">
      <dgm:prSet presAssocID="{260C4F75-DFFB-48E3-BA13-4E7E4947BC34}" presName="accentRepeatNode" presStyleLbl="solidAlignAcc1" presStyleIdx="4" presStyleCnt="6"/>
      <dgm:spPr/>
    </dgm:pt>
    <dgm:pt modelId="{FF9472D3-6B12-4899-9B0C-1DBCEB3D0D1F}" type="pres">
      <dgm:prSet presAssocID="{336E03A8-8041-4D77-B0F9-28A44053B073}" presName="image3" presStyleCnt="0"/>
      <dgm:spPr/>
    </dgm:pt>
    <dgm:pt modelId="{51C24C82-0798-4CBB-936D-DEA778C87ED4}" type="pres">
      <dgm:prSet presAssocID="{336E03A8-8041-4D77-B0F9-28A44053B073}" presName="imageRepeatNode" presStyleLbl="alignAcc1" presStyleIdx="2" presStyleCnt="3"/>
      <dgm:spPr/>
    </dgm:pt>
    <dgm:pt modelId="{D3FCE968-4156-40EA-A1AF-F81569A1F405}" type="pres">
      <dgm:prSet presAssocID="{336E03A8-8041-4D77-B0F9-28A44053B073}" presName="imageaccent3" presStyleCnt="0"/>
      <dgm:spPr/>
    </dgm:pt>
    <dgm:pt modelId="{A36975CF-39F8-41DB-A3AD-7EDAA5F2EFC0}" type="pres">
      <dgm:prSet presAssocID="{336E03A8-8041-4D77-B0F9-28A44053B073}" presName="accentRepeatNode" presStyleLbl="solidAlignAcc1" presStyleIdx="5" presStyleCnt="6"/>
      <dgm:spPr/>
    </dgm:pt>
  </dgm:ptLst>
  <dgm:cxnLst>
    <dgm:cxn modelId="{0D1C8B04-BEB9-4A0E-B768-D3F03CF0B7E9}" type="presOf" srcId="{336E03A8-8041-4D77-B0F9-28A44053B073}" destId="{51C24C82-0798-4CBB-936D-DEA778C87ED4}" srcOrd="0" destOrd="0" presId="urn:microsoft.com/office/officeart/2008/layout/HexagonCluster"/>
    <dgm:cxn modelId="{A0C8811C-33C8-4081-8C7B-4CED7DFBEA6E}" type="presOf" srcId="{934A344C-A5A2-4827-86A7-08AB1ECC85FB}" destId="{0F7ECFCD-C5AC-48D9-9897-CDE5222550E6}" srcOrd="0" destOrd="0" presId="urn:microsoft.com/office/officeart/2008/layout/HexagonCluster"/>
    <dgm:cxn modelId="{8965235F-42ED-4C4C-AFD2-5F1C080BB4DE}" srcId="{AC346EE5-1DB6-4052-A81E-F3D75D1B57C1}" destId="{614A181D-AB89-4353-83F0-095C8ADCF7F8}" srcOrd="1" destOrd="0" parTransId="{0DDDF977-7684-4B2F-91DD-59F0A0476576}" sibTransId="{1293B362-A5FD-43E5-8521-23E7B7021F05}"/>
    <dgm:cxn modelId="{A1B9BB68-C94E-4E37-A045-60127E49807B}" srcId="{AC346EE5-1DB6-4052-A81E-F3D75D1B57C1}" destId="{AC378D07-2468-475C-94DC-E8BD7D72E61A}" srcOrd="0" destOrd="0" parTransId="{E3174CAA-2924-4E87-8658-CDD2626FAD01}" sibTransId="{934A344C-A5A2-4827-86A7-08AB1ECC85FB}"/>
    <dgm:cxn modelId="{1C3E5853-FE81-4161-AFA3-B636417E4283}" type="presOf" srcId="{AC346EE5-1DB6-4052-A81E-F3D75D1B57C1}" destId="{BF5A9749-E95A-4E69-851D-68E62F37C586}" srcOrd="0" destOrd="0" presId="urn:microsoft.com/office/officeart/2008/layout/HexagonCluster"/>
    <dgm:cxn modelId="{68E4FD86-F6D7-4EB3-BD6B-1992B488CECB}" type="presOf" srcId="{614A181D-AB89-4353-83F0-095C8ADCF7F8}" destId="{0CF1B99E-0A5E-47B5-8E05-A8CE9A752862}" srcOrd="0" destOrd="0" presId="urn:microsoft.com/office/officeart/2008/layout/HexagonCluster"/>
    <dgm:cxn modelId="{CAF2D08B-ADE0-44A1-87FC-934A93564650}" type="presOf" srcId="{1293B362-A5FD-43E5-8521-23E7B7021F05}" destId="{8C47A5D4-DD33-4AC9-8B11-6419078D2024}" srcOrd="0" destOrd="0" presId="urn:microsoft.com/office/officeart/2008/layout/HexagonCluster"/>
    <dgm:cxn modelId="{ACFD3892-CBCC-42A4-B63A-9CC06F45D229}" type="presOf" srcId="{260C4F75-DFFB-48E3-BA13-4E7E4947BC34}" destId="{8538D21C-2634-4981-BA30-4EF4F24E8EA5}" srcOrd="0" destOrd="0" presId="urn:microsoft.com/office/officeart/2008/layout/HexagonCluster"/>
    <dgm:cxn modelId="{0580BFBA-6CF5-469E-A64F-A65A0A6D3906}" type="presOf" srcId="{AC378D07-2468-475C-94DC-E8BD7D72E61A}" destId="{44A286AA-7DB8-4977-88E5-A715EA2F6451}" srcOrd="0" destOrd="0" presId="urn:microsoft.com/office/officeart/2008/layout/HexagonCluster"/>
    <dgm:cxn modelId="{AA1D02E8-3ACE-49E1-AE1A-5BB8E28EF856}" srcId="{AC346EE5-1DB6-4052-A81E-F3D75D1B57C1}" destId="{260C4F75-DFFB-48E3-BA13-4E7E4947BC34}" srcOrd="2" destOrd="0" parTransId="{2432CC6A-C667-42BC-8E85-0F1FB3B9350A}" sibTransId="{336E03A8-8041-4D77-B0F9-28A44053B073}"/>
    <dgm:cxn modelId="{47F8D58E-AD73-45BD-BE75-797ACD29F280}" type="presParOf" srcId="{BF5A9749-E95A-4E69-851D-68E62F37C586}" destId="{76B0BC13-DA8B-4813-B49F-9639F357AC2C}" srcOrd="0" destOrd="0" presId="urn:microsoft.com/office/officeart/2008/layout/HexagonCluster"/>
    <dgm:cxn modelId="{503A0FB9-6E2A-47A9-881D-EB41CCBC0AD5}" type="presParOf" srcId="{76B0BC13-DA8B-4813-B49F-9639F357AC2C}" destId="{44A286AA-7DB8-4977-88E5-A715EA2F6451}" srcOrd="0" destOrd="0" presId="urn:microsoft.com/office/officeart/2008/layout/HexagonCluster"/>
    <dgm:cxn modelId="{91CD29BC-4FF6-4DB9-8BAC-4C533563DC61}" type="presParOf" srcId="{BF5A9749-E95A-4E69-851D-68E62F37C586}" destId="{CD8E95C5-8B80-4377-BE2E-60D78AB07252}" srcOrd="1" destOrd="0" presId="urn:microsoft.com/office/officeart/2008/layout/HexagonCluster"/>
    <dgm:cxn modelId="{5E117880-2AF2-4677-B496-7AD807B9F8D3}" type="presParOf" srcId="{CD8E95C5-8B80-4377-BE2E-60D78AB07252}" destId="{87DD33E3-2286-44B9-A22E-07797D8930F2}" srcOrd="0" destOrd="0" presId="urn:microsoft.com/office/officeart/2008/layout/HexagonCluster"/>
    <dgm:cxn modelId="{B408141F-1F7B-4C16-9088-808917E78644}" type="presParOf" srcId="{BF5A9749-E95A-4E69-851D-68E62F37C586}" destId="{D6BD35E1-99B8-4990-9D2C-B6ED1CB81F38}" srcOrd="2" destOrd="0" presId="urn:microsoft.com/office/officeart/2008/layout/HexagonCluster"/>
    <dgm:cxn modelId="{ED2EB9C5-A1E1-4B7A-91A6-14B0ED7879E7}" type="presParOf" srcId="{D6BD35E1-99B8-4990-9D2C-B6ED1CB81F38}" destId="{0F7ECFCD-C5AC-48D9-9897-CDE5222550E6}" srcOrd="0" destOrd="0" presId="urn:microsoft.com/office/officeart/2008/layout/HexagonCluster"/>
    <dgm:cxn modelId="{3436D001-6561-4AA4-95B4-BA21D91A3258}" type="presParOf" srcId="{BF5A9749-E95A-4E69-851D-68E62F37C586}" destId="{AF2E8953-4E8A-4C02-A6FA-898B96FDB0FE}" srcOrd="3" destOrd="0" presId="urn:microsoft.com/office/officeart/2008/layout/HexagonCluster"/>
    <dgm:cxn modelId="{02C85B89-011B-4AD8-895F-CA3B93B57AE7}" type="presParOf" srcId="{AF2E8953-4E8A-4C02-A6FA-898B96FDB0FE}" destId="{2F6630BB-2DF9-4B1D-AD83-D15FF1DB5411}" srcOrd="0" destOrd="0" presId="urn:microsoft.com/office/officeart/2008/layout/HexagonCluster"/>
    <dgm:cxn modelId="{416BD460-E2F4-4F1C-899D-7DD0AC80FCBB}" type="presParOf" srcId="{BF5A9749-E95A-4E69-851D-68E62F37C586}" destId="{49C8DD13-8FB7-4357-82DD-65FEDB8B206B}" srcOrd="4" destOrd="0" presId="urn:microsoft.com/office/officeart/2008/layout/HexagonCluster"/>
    <dgm:cxn modelId="{E846EB3C-500B-41AD-A354-6971A340EA4F}" type="presParOf" srcId="{49C8DD13-8FB7-4357-82DD-65FEDB8B206B}" destId="{0CF1B99E-0A5E-47B5-8E05-A8CE9A752862}" srcOrd="0" destOrd="0" presId="urn:microsoft.com/office/officeart/2008/layout/HexagonCluster"/>
    <dgm:cxn modelId="{CA19E683-EEB9-4032-A0F6-ED68C2FFA188}" type="presParOf" srcId="{BF5A9749-E95A-4E69-851D-68E62F37C586}" destId="{55E91662-9779-4303-9F59-A054D2088226}" srcOrd="5" destOrd="0" presId="urn:microsoft.com/office/officeart/2008/layout/HexagonCluster"/>
    <dgm:cxn modelId="{01411C64-64FF-41CD-B774-78E1AA3CF97E}" type="presParOf" srcId="{55E91662-9779-4303-9F59-A054D2088226}" destId="{CF4AF814-75C1-4061-B75B-C420D93CF08E}" srcOrd="0" destOrd="0" presId="urn:microsoft.com/office/officeart/2008/layout/HexagonCluster"/>
    <dgm:cxn modelId="{6FAC6C23-BD0D-430C-A6D8-557D9FF1E9F1}" type="presParOf" srcId="{BF5A9749-E95A-4E69-851D-68E62F37C586}" destId="{209BA7A7-1CF9-4871-B7FC-19350015AE1E}" srcOrd="6" destOrd="0" presId="urn:microsoft.com/office/officeart/2008/layout/HexagonCluster"/>
    <dgm:cxn modelId="{833361D6-130A-4482-840F-0C70F3E697B9}" type="presParOf" srcId="{209BA7A7-1CF9-4871-B7FC-19350015AE1E}" destId="{8C47A5D4-DD33-4AC9-8B11-6419078D2024}" srcOrd="0" destOrd="0" presId="urn:microsoft.com/office/officeart/2008/layout/HexagonCluster"/>
    <dgm:cxn modelId="{0E58FFA1-554A-45FC-AA5F-E799EA412FF7}" type="presParOf" srcId="{BF5A9749-E95A-4E69-851D-68E62F37C586}" destId="{FFF576F7-B0CF-4278-B3E8-C360C20C60A0}" srcOrd="7" destOrd="0" presId="urn:microsoft.com/office/officeart/2008/layout/HexagonCluster"/>
    <dgm:cxn modelId="{8B88E6ED-A1AA-4754-AF2B-873D34E2A4C9}" type="presParOf" srcId="{FFF576F7-B0CF-4278-B3E8-C360C20C60A0}" destId="{317474B7-1500-4460-B534-4445092EF738}" srcOrd="0" destOrd="0" presId="urn:microsoft.com/office/officeart/2008/layout/HexagonCluster"/>
    <dgm:cxn modelId="{A500A9F8-2178-4B47-A38D-750ADECE8C9D}" type="presParOf" srcId="{BF5A9749-E95A-4E69-851D-68E62F37C586}" destId="{D6619969-30D2-47B3-9CC5-3A26C9D43290}" srcOrd="8" destOrd="0" presId="urn:microsoft.com/office/officeart/2008/layout/HexagonCluster"/>
    <dgm:cxn modelId="{3AADBAA3-B341-48EE-9BFF-0C10BB40379E}" type="presParOf" srcId="{D6619969-30D2-47B3-9CC5-3A26C9D43290}" destId="{8538D21C-2634-4981-BA30-4EF4F24E8EA5}" srcOrd="0" destOrd="0" presId="urn:microsoft.com/office/officeart/2008/layout/HexagonCluster"/>
    <dgm:cxn modelId="{D088CEC7-8FFD-475D-8804-19E90D024EEC}" type="presParOf" srcId="{BF5A9749-E95A-4E69-851D-68E62F37C586}" destId="{A29160B8-3EED-44EB-AEB0-750DDA735BBB}" srcOrd="9" destOrd="0" presId="urn:microsoft.com/office/officeart/2008/layout/HexagonCluster"/>
    <dgm:cxn modelId="{C4A36F9E-6CB3-41D9-B208-82B4978AF1DF}" type="presParOf" srcId="{A29160B8-3EED-44EB-AEB0-750DDA735BBB}" destId="{2CFCA4DA-B69F-4726-8B6D-C23D5C6ECB05}" srcOrd="0" destOrd="0" presId="urn:microsoft.com/office/officeart/2008/layout/HexagonCluster"/>
    <dgm:cxn modelId="{C9C1B375-913F-44E1-80AD-D8FD67F3B2CA}" type="presParOf" srcId="{BF5A9749-E95A-4E69-851D-68E62F37C586}" destId="{FF9472D3-6B12-4899-9B0C-1DBCEB3D0D1F}" srcOrd="10" destOrd="0" presId="urn:microsoft.com/office/officeart/2008/layout/HexagonCluster"/>
    <dgm:cxn modelId="{7AB04334-C310-4F97-AF79-CFB081B4496E}" type="presParOf" srcId="{FF9472D3-6B12-4899-9B0C-1DBCEB3D0D1F}" destId="{51C24C82-0798-4CBB-936D-DEA778C87ED4}" srcOrd="0" destOrd="0" presId="urn:microsoft.com/office/officeart/2008/layout/HexagonCluster"/>
    <dgm:cxn modelId="{A4B9F87B-5504-459A-8C8A-61B9FF703384}" type="presParOf" srcId="{BF5A9749-E95A-4E69-851D-68E62F37C586}" destId="{D3FCE968-4156-40EA-A1AF-F81569A1F405}" srcOrd="11" destOrd="0" presId="urn:microsoft.com/office/officeart/2008/layout/HexagonCluster"/>
    <dgm:cxn modelId="{A4036FDA-6707-4D08-97E6-66B72FA18B55}" type="presParOf" srcId="{D3FCE968-4156-40EA-A1AF-F81569A1F405}" destId="{A36975CF-39F8-41DB-A3AD-7EDAA5F2EFC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B4753-BCBE-4B07-A7E1-995381680209}">
      <dsp:nvSpPr>
        <dsp:cNvPr id="0" name=""/>
        <dsp:cNvSpPr/>
      </dsp:nvSpPr>
      <dsp:spPr>
        <a:xfrm>
          <a:off x="1328825" y="1410402"/>
          <a:ext cx="351585" cy="669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792" y="0"/>
              </a:lnTo>
              <a:lnTo>
                <a:pt x="175792" y="669941"/>
              </a:lnTo>
              <a:lnTo>
                <a:pt x="351585" y="66994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85702" y="1726458"/>
        <a:ext cx="37829" cy="37829"/>
      </dsp:txXfrm>
    </dsp:sp>
    <dsp:sp modelId="{E0CED905-4BFA-49EE-A662-15AE2A4D38C6}">
      <dsp:nvSpPr>
        <dsp:cNvPr id="0" name=""/>
        <dsp:cNvSpPr/>
      </dsp:nvSpPr>
      <dsp:spPr>
        <a:xfrm>
          <a:off x="1328825" y="1364682"/>
          <a:ext cx="3515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585" y="4572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95828" y="1401612"/>
        <a:ext cx="17579" cy="17579"/>
      </dsp:txXfrm>
    </dsp:sp>
    <dsp:sp modelId="{E1EEF5A2-8309-4CE0-B75F-E2B15577E06A}">
      <dsp:nvSpPr>
        <dsp:cNvPr id="0" name=""/>
        <dsp:cNvSpPr/>
      </dsp:nvSpPr>
      <dsp:spPr>
        <a:xfrm>
          <a:off x="1328825" y="740461"/>
          <a:ext cx="351585" cy="669941"/>
        </a:xfrm>
        <a:custGeom>
          <a:avLst/>
          <a:gdLst/>
          <a:ahLst/>
          <a:cxnLst/>
          <a:rect l="0" t="0" r="0" b="0"/>
          <a:pathLst>
            <a:path>
              <a:moveTo>
                <a:pt x="0" y="669941"/>
              </a:moveTo>
              <a:lnTo>
                <a:pt x="175792" y="669941"/>
              </a:lnTo>
              <a:lnTo>
                <a:pt x="175792" y="0"/>
              </a:lnTo>
              <a:lnTo>
                <a:pt x="35158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85702" y="1056517"/>
        <a:ext cx="37829" cy="37829"/>
      </dsp:txXfrm>
    </dsp:sp>
    <dsp:sp modelId="{E035123E-2539-41FB-86A2-9BBA5ED8CFF4}">
      <dsp:nvSpPr>
        <dsp:cNvPr id="0" name=""/>
        <dsp:cNvSpPr/>
      </dsp:nvSpPr>
      <dsp:spPr>
        <a:xfrm rot="16200000">
          <a:off x="-349553" y="1142426"/>
          <a:ext cx="2820804" cy="535952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MainActivity</a:t>
          </a:r>
          <a:endParaRPr lang="ru-RU" sz="3500" kern="1200" dirty="0"/>
        </a:p>
      </dsp:txBody>
      <dsp:txXfrm>
        <a:off x="-349553" y="1142426"/>
        <a:ext cx="2820804" cy="535952"/>
      </dsp:txXfrm>
    </dsp:sp>
    <dsp:sp modelId="{4132097E-31CA-44AF-91A4-FB3E5770CAB8}">
      <dsp:nvSpPr>
        <dsp:cNvPr id="0" name=""/>
        <dsp:cNvSpPr/>
      </dsp:nvSpPr>
      <dsp:spPr>
        <a:xfrm>
          <a:off x="1680410" y="472484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Home</a:t>
          </a:r>
          <a:endParaRPr lang="ru-RU" sz="3500" kern="1200" dirty="0"/>
        </a:p>
      </dsp:txBody>
      <dsp:txXfrm>
        <a:off x="1680410" y="472484"/>
        <a:ext cx="1757925" cy="535952"/>
      </dsp:txXfrm>
    </dsp:sp>
    <dsp:sp modelId="{2878BBB2-5EDF-46EF-AFFC-49DDEAE044CA}">
      <dsp:nvSpPr>
        <dsp:cNvPr id="0" name=""/>
        <dsp:cNvSpPr/>
      </dsp:nvSpPr>
      <dsp:spPr>
        <a:xfrm>
          <a:off x="1680410" y="1142426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Friends</a:t>
          </a:r>
          <a:endParaRPr lang="ru-RU" sz="3500" kern="1200" dirty="0"/>
        </a:p>
      </dsp:txBody>
      <dsp:txXfrm>
        <a:off x="1680410" y="1142426"/>
        <a:ext cx="1757925" cy="535952"/>
      </dsp:txXfrm>
    </dsp:sp>
    <dsp:sp modelId="{78461DE8-D07C-4FC6-A4A2-A6DA88E984A5}">
      <dsp:nvSpPr>
        <dsp:cNvPr id="0" name=""/>
        <dsp:cNvSpPr/>
      </dsp:nvSpPr>
      <dsp:spPr>
        <a:xfrm>
          <a:off x="1680410" y="1812367"/>
          <a:ext cx="1757925" cy="5359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Settings</a:t>
          </a:r>
          <a:endParaRPr lang="ru-RU" sz="3500" kern="1200" dirty="0"/>
        </a:p>
      </dsp:txBody>
      <dsp:txXfrm>
        <a:off x="1680410" y="1812367"/>
        <a:ext cx="1757925" cy="535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286AA-7DB8-4977-88E5-A715EA2F6451}">
      <dsp:nvSpPr>
        <dsp:cNvPr id="0" name=""/>
        <dsp:cNvSpPr/>
      </dsp:nvSpPr>
      <dsp:spPr>
        <a:xfrm>
          <a:off x="1624845" y="2964561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Сохранение данных пользователя в облаке</a:t>
          </a:r>
        </a:p>
      </dsp:txBody>
      <dsp:txXfrm>
        <a:off x="1919819" y="3218880"/>
        <a:ext cx="1310890" cy="1130216"/>
      </dsp:txXfrm>
    </dsp:sp>
    <dsp:sp modelId="{87DD33E3-2286-44B9-A22E-07797D8930F2}">
      <dsp:nvSpPr>
        <dsp:cNvPr id="0" name=""/>
        <dsp:cNvSpPr/>
      </dsp:nvSpPr>
      <dsp:spPr>
        <a:xfrm>
          <a:off x="1674226" y="3688082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ECFCD-C5AC-48D9-9897-CDE5222550E6}">
      <dsp:nvSpPr>
        <dsp:cNvPr id="0" name=""/>
        <dsp:cNvSpPr/>
      </dsp:nvSpPr>
      <dsp:spPr>
        <a:xfrm>
          <a:off x="0" y="2084299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630BB-2DF9-4B1D-AD83-D15FF1DB5411}">
      <dsp:nvSpPr>
        <dsp:cNvPr id="0" name=""/>
        <dsp:cNvSpPr/>
      </dsp:nvSpPr>
      <dsp:spPr>
        <a:xfrm>
          <a:off x="1294058" y="3506661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1B99E-0A5E-47B5-8E05-A8CE9A752862}">
      <dsp:nvSpPr>
        <dsp:cNvPr id="0" name=""/>
        <dsp:cNvSpPr/>
      </dsp:nvSpPr>
      <dsp:spPr>
        <a:xfrm>
          <a:off x="3244278" y="2064815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Ведение статистики</a:t>
          </a:r>
        </a:p>
      </dsp:txBody>
      <dsp:txXfrm>
        <a:off x="3539252" y="2319134"/>
        <a:ext cx="1310890" cy="1130216"/>
      </dsp:txXfrm>
    </dsp:sp>
    <dsp:sp modelId="{CF4AF814-75C1-4061-B75B-C420D93CF08E}">
      <dsp:nvSpPr>
        <dsp:cNvPr id="0" name=""/>
        <dsp:cNvSpPr/>
      </dsp:nvSpPr>
      <dsp:spPr>
        <a:xfrm>
          <a:off x="4543748" y="3485444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7A5D4-DD33-4AC9-8B11-6419078D2024}">
      <dsp:nvSpPr>
        <dsp:cNvPr id="0" name=""/>
        <dsp:cNvSpPr/>
      </dsp:nvSpPr>
      <dsp:spPr>
        <a:xfrm>
          <a:off x="4863712" y="2964561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474B7-1500-4460-B534-4445092EF738}">
      <dsp:nvSpPr>
        <dsp:cNvPr id="0" name=""/>
        <dsp:cNvSpPr/>
      </dsp:nvSpPr>
      <dsp:spPr>
        <a:xfrm>
          <a:off x="4913093" y="3688082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8D21C-2634-4981-BA30-4EF4F24E8EA5}">
      <dsp:nvSpPr>
        <dsp:cNvPr id="0" name=""/>
        <dsp:cNvSpPr/>
      </dsp:nvSpPr>
      <dsp:spPr>
        <a:xfrm>
          <a:off x="1624845" y="1168966"/>
          <a:ext cx="1900838" cy="16388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Отслеживание данных доверенных пользователей</a:t>
          </a:r>
        </a:p>
      </dsp:txBody>
      <dsp:txXfrm>
        <a:off x="1919819" y="1423285"/>
        <a:ext cx="1310890" cy="1130216"/>
      </dsp:txXfrm>
    </dsp:sp>
    <dsp:sp modelId="{2CFCA4DA-B69F-4726-8B6D-C23D5C6ECB05}">
      <dsp:nvSpPr>
        <dsp:cNvPr id="0" name=""/>
        <dsp:cNvSpPr/>
      </dsp:nvSpPr>
      <dsp:spPr>
        <a:xfrm>
          <a:off x="2913492" y="1204470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24C82-0798-4CBB-936D-DEA778C87ED4}">
      <dsp:nvSpPr>
        <dsp:cNvPr id="0" name=""/>
        <dsp:cNvSpPr/>
      </dsp:nvSpPr>
      <dsp:spPr>
        <a:xfrm>
          <a:off x="3244278" y="273549"/>
          <a:ext cx="1900838" cy="16388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975CF-39F8-41DB-A3AD-7EDAA5F2EFC0}">
      <dsp:nvSpPr>
        <dsp:cNvPr id="0" name=""/>
        <dsp:cNvSpPr/>
      </dsp:nvSpPr>
      <dsp:spPr>
        <a:xfrm>
          <a:off x="3300424" y="993173"/>
          <a:ext cx="222553" cy="1918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Дневник питания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Выполнили:</a:t>
            </a:r>
          </a:p>
          <a:p>
            <a:r>
              <a:rPr lang="ru-RU" dirty="0"/>
              <a:t>Чернявских Илья, Олянишин Иван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0F29BF7-B77D-452A-A161-4FEB779784A2}"/>
              </a:ext>
            </a:extLst>
          </p:cNvPr>
          <p:cNvCxnSpPr/>
          <p:nvPr/>
        </p:nvCxnSpPr>
        <p:spPr>
          <a:xfrm flipV="1">
            <a:off x="7686136" y="2993366"/>
            <a:ext cx="2104845" cy="1487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1E7F687-A46A-4679-B2A8-88B431BF0E3B}"/>
              </a:ext>
            </a:extLst>
          </p:cNvPr>
          <p:cNvCxnSpPr>
            <a:cxnSpLocks/>
          </p:cNvCxnSpPr>
          <p:nvPr/>
        </p:nvCxnSpPr>
        <p:spPr>
          <a:xfrm>
            <a:off x="3225890" y="3085621"/>
            <a:ext cx="707004" cy="68675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8FD0DED-01D3-4766-BD07-3EE916F7ED63}"/>
              </a:ext>
            </a:extLst>
          </p:cNvPr>
          <p:cNvCxnSpPr/>
          <p:nvPr/>
        </p:nvCxnSpPr>
        <p:spPr>
          <a:xfrm>
            <a:off x="3217994" y="2993366"/>
            <a:ext cx="743941" cy="743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D619AF-04D7-4AAE-8FE3-C6A0FBCBD9BF}"/>
              </a:ext>
            </a:extLst>
          </p:cNvPr>
          <p:cNvCxnSpPr/>
          <p:nvPr/>
        </p:nvCxnSpPr>
        <p:spPr>
          <a:xfrm flipV="1">
            <a:off x="8314426" y="3428999"/>
            <a:ext cx="780936" cy="55448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9269E9-D916-4FF7-9CDD-C66A03EB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74" y="3429000"/>
            <a:ext cx="4436852" cy="29579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27000" dist="889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7D8886-7AE2-4EAE-A4DC-E10784EB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50" y="1055802"/>
            <a:ext cx="2603350" cy="25339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3B6C6B-0517-4D73-A24E-B9D88BD7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110" y="1150570"/>
            <a:ext cx="2603350" cy="2603350"/>
          </a:xfrm>
          <a:prstGeom prst="roundRect">
            <a:avLst>
              <a:gd name="adj" fmla="val 25499"/>
            </a:avLst>
          </a:prstGeom>
          <a:ln>
            <a:noFill/>
          </a:ln>
          <a:effectLst>
            <a:outerShdw blurRad="88900" dist="114300" dir="18900000" algn="bl" rotWithShape="0">
              <a:prstClr val="black">
                <a:alpha val="14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20FE03EC-0CE9-4335-B131-D1C6C167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21" y="1393151"/>
            <a:ext cx="2479652" cy="3795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34D75-70FA-4B5F-A79D-9DC41DDF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3"/>
          <a:stretch/>
        </p:blipFill>
        <p:spPr>
          <a:xfrm>
            <a:off x="495735" y="1574332"/>
            <a:ext cx="1867246" cy="3094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99C1AA-3EBF-4473-91C2-D4E73383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3"/>
          <a:stretch/>
        </p:blipFill>
        <p:spPr>
          <a:xfrm>
            <a:off x="2826915" y="700057"/>
            <a:ext cx="1867245" cy="309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574D3-300C-402C-992E-784F42B57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4"/>
          <a:stretch/>
        </p:blipFill>
        <p:spPr>
          <a:xfrm>
            <a:off x="5158093" y="2247090"/>
            <a:ext cx="1867245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F95759-E609-4893-9F04-D45ED1D24B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74"/>
          <a:stretch/>
        </p:blipFill>
        <p:spPr>
          <a:xfrm>
            <a:off x="7489271" y="3121365"/>
            <a:ext cx="1867245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B1C5D9-423F-4C72-A0AC-02B54B4CB5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62"/>
          <a:stretch/>
        </p:blipFill>
        <p:spPr>
          <a:xfrm>
            <a:off x="9820449" y="2553419"/>
            <a:ext cx="1873010" cy="31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B1399DF2-7CD9-4244-BE35-29C6BA515D0E}"/>
              </a:ext>
            </a:extLst>
          </p:cNvPr>
          <p:cNvSpPr txBox="1">
            <a:spLocks/>
          </p:cNvSpPr>
          <p:nvPr/>
        </p:nvSpPr>
        <p:spPr>
          <a:xfrm>
            <a:off x="192216" y="536648"/>
            <a:ext cx="2402732" cy="394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Внешний вид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AAB1AD-6C83-49DE-B256-79075952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485" y="2622147"/>
            <a:ext cx="2324424" cy="3467584"/>
          </a:xfrm>
          <a:prstGeom prst="verticalScroll">
            <a:avLst>
              <a:gd name="adj" fmla="val 4967"/>
            </a:avLst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D0E0B6-4C29-4F4B-A5DE-1F2F2554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89892"/>
            <a:ext cx="2324424" cy="1899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7F19F9F4-7230-44AD-91CC-2271A7A3D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879580"/>
              </p:ext>
            </p:extLst>
          </p:nvPr>
        </p:nvGraphicFramePr>
        <p:xfrm>
          <a:off x="-223411" y="1211744"/>
          <a:ext cx="4231208" cy="2820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074553-6AEB-427E-A687-F54FC58B6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1491" y="465628"/>
            <a:ext cx="2681513" cy="21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1409" y="5923216"/>
            <a:ext cx="7649183" cy="866267"/>
          </a:xfrm>
        </p:spPr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3DBD78-1B9D-41B2-8BB6-76187418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85" y="2593877"/>
            <a:ext cx="5449229" cy="273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C07037-0D70-49B4-89D1-B808486A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51" y="4167524"/>
            <a:ext cx="6096851" cy="150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82685F-ECD9-47E2-A439-5DF48A2B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8" y="2593877"/>
            <a:ext cx="3997944" cy="1432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Планы на будущее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A97AD58-4F84-4460-9857-43DF83798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336191"/>
              </p:ext>
            </p:extLst>
          </p:nvPr>
        </p:nvGraphicFramePr>
        <p:xfrm>
          <a:off x="2713724" y="990517"/>
          <a:ext cx="6764551" cy="4876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3" y="1809241"/>
            <a:ext cx="2479652" cy="379585"/>
          </a:xfrm>
          <a:prstGeom prst="rect">
            <a:avLst/>
          </a:prstGeom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C046A39D-2969-4C8F-9FFE-B71C99D9B785}"/>
              </a:ext>
            </a:extLst>
          </p:cNvPr>
          <p:cNvSpPr txBox="1">
            <a:spLocks/>
          </p:cNvSpPr>
          <p:nvPr/>
        </p:nvSpPr>
        <p:spPr>
          <a:xfrm>
            <a:off x="1467046" y="3083661"/>
            <a:ext cx="9257907" cy="6906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+mn-l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46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Дневник питания</vt:lpstr>
      <vt:lpstr>Презентация PowerPoint</vt:lpstr>
      <vt:lpstr>Презентация PowerPoint</vt:lpstr>
      <vt:lpstr>Презентация PowerPoint</vt:lpstr>
      <vt:lpstr>Программирование</vt:lpstr>
      <vt:lpstr>Планы на будущее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Иван Олянишин</dc:creator>
  <cp:lastModifiedBy>Иван Олянишин</cp:lastModifiedBy>
  <cp:revision>46</cp:revision>
  <dcterms:created xsi:type="dcterms:W3CDTF">2020-05-25T08:37:09Z</dcterms:created>
  <dcterms:modified xsi:type="dcterms:W3CDTF">2022-06-01T15:27:07Z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